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356" y="2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4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4751-F14D-4E36-BEDE-605560DF9699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20DF-A9C4-481D-B11E-B154E8C3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8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8731" cy="1905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" y="1905000"/>
            <a:ext cx="6858000" cy="7239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55180"/>
            <a:ext cx="2834640" cy="19888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7543799"/>
            <a:ext cx="3738880" cy="1455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95" y="1935258"/>
            <a:ext cx="431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2017 NYSCC SKI TRIP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February 24</a:t>
            </a:r>
            <a:r>
              <a:rPr lang="en-US" sz="2000" b="1" baseline="30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2017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Hunter Mountain, NY</a:t>
            </a:r>
          </a:p>
          <a:p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20665"/>
            <a:ext cx="3543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Pricing (SCC members and not):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Adult lift ticket (19 and up)	$42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Youth lift ticket(7-18)	$40</a:t>
            </a:r>
          </a:p>
          <a:p>
            <a:endParaRPr lang="en-US" sz="16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Ski rental			$29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Snow Board Rental		$29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Beginners lesson Pack	$49</a:t>
            </a:r>
          </a:p>
          <a:p>
            <a:endParaRPr lang="en-US" sz="16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All America Buffet Lunch 	$30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(main lodge)</a:t>
            </a:r>
            <a:endParaRPr lang="en-US" sz="1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581" y="2910893"/>
            <a:ext cx="3565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Recommended Lodging:</a:t>
            </a:r>
          </a:p>
          <a:p>
            <a:r>
              <a:rPr lang="en-US" sz="1600" dirty="0">
                <a:solidFill>
                  <a:schemeClr val="bg1"/>
                </a:solidFill>
                <a:latin typeface="Bradley Hand ITC" panose="03070402050302030203" pitchFamily="66" charset="0"/>
              </a:rPr>
              <a:t>Hampton Inn </a:t>
            </a:r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Kingston </a:t>
            </a:r>
            <a:r>
              <a:rPr lang="en-US" sz="1000" dirty="0">
                <a:solidFill>
                  <a:schemeClr val="bg1"/>
                </a:solidFill>
                <a:latin typeface="Bradley Hand ITC" panose="03070402050302030203" pitchFamily="66" charset="0"/>
              </a:rPr>
              <a:t>(www.kingston.hamptoninn.com </a:t>
            </a:r>
            <a:r>
              <a:rPr lang="en-US" sz="10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tel</a:t>
            </a:r>
            <a:r>
              <a:rPr lang="en-US" sz="1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: 845 </a:t>
            </a:r>
            <a:r>
              <a:rPr lang="en-US" sz="1000" dirty="0">
                <a:solidFill>
                  <a:schemeClr val="bg1"/>
                </a:solidFill>
                <a:latin typeface="Bradley Hand ITC" panose="03070402050302030203" pitchFamily="66" charset="0"/>
              </a:rPr>
              <a:t>382 </a:t>
            </a:r>
            <a:r>
              <a:rPr lang="en-US" sz="1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2600) </a:t>
            </a:r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Special rate for NYSCC SKI TRIP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Feb 23</a:t>
            </a:r>
            <a:r>
              <a:rPr lang="en-US" sz="1600" baseline="30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rd</a:t>
            </a:r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and 24</a:t>
            </a:r>
            <a:r>
              <a:rPr lang="en-US" sz="1600" baseline="30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: $119/night plus tax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Please book latest by Jan 20</a:t>
            </a:r>
            <a:r>
              <a:rPr lang="en-US" sz="1600" baseline="30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  <a:p>
            <a:endParaRPr lang="en-US" sz="10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Speaker (12:00-12:20 over lunch)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Marc Cornell – VP Product Development Englewood </a:t>
            </a:r>
            <a:r>
              <a:rPr lang="en-US" sz="1600" dirty="0">
                <a:solidFill>
                  <a:schemeClr val="bg1"/>
                </a:solidFill>
                <a:latin typeface="Bradley Hand ITC" panose="03070402050302030203" pitchFamily="66" charset="0"/>
              </a:rPr>
              <a:t>Laboratories</a:t>
            </a:r>
            <a:endParaRPr lang="en-US" sz="16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Topic: Skin Biochemistry</a:t>
            </a:r>
          </a:p>
          <a:p>
            <a:endParaRPr lang="en-US" sz="16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1" y="568243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This is a family event so kids and other invited guests are welcome.</a:t>
            </a:r>
          </a:p>
          <a:p>
            <a:r>
              <a:rPr lang="en-US" sz="13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Registration available at NYSCC website www.nyscc.org</a:t>
            </a:r>
          </a:p>
          <a:p>
            <a:r>
              <a:rPr lang="en-US" sz="13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Car pooling is recommended: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persons seeking ride sharing opportunities please contact 		        	    Gita Calton (gita.calton@aak.com, mob: </a:t>
            </a:r>
            <a:r>
              <a:rPr lang="en-US" sz="1300" dirty="0">
                <a:solidFill>
                  <a:schemeClr val="bg1"/>
                </a:solidFill>
                <a:latin typeface="Bradley Hand ITC" panose="03070402050302030203" pitchFamily="66" charset="0"/>
              </a:rPr>
              <a:t>732 713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3416)</a:t>
            </a:r>
          </a:p>
          <a:p>
            <a:r>
              <a:rPr lang="en-US" sz="13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Questions/info refer to: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Joe </a:t>
            </a:r>
            <a:r>
              <a:rPr lang="en-US" sz="1300" dirty="0">
                <a:solidFill>
                  <a:schemeClr val="bg1"/>
                </a:solidFill>
                <a:latin typeface="Bradley Hand ITC" panose="03070402050302030203" pitchFamily="66" charset="0"/>
              </a:rPr>
              <a:t>Albanese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(joe@sytheonltd.com, mob</a:t>
            </a:r>
            <a:r>
              <a:rPr lang="en-US" sz="1300" dirty="0">
                <a:solidFill>
                  <a:schemeClr val="bg1"/>
                </a:solidFill>
                <a:latin typeface="Bradley Hand ITC" panose="03070402050302030203" pitchFamily="66" charset="0"/>
              </a:rPr>
              <a:t>: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908 456 2968)</a:t>
            </a:r>
            <a:endParaRPr lang="en-US" sz="13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	                Pasquale Aramo (p.aramo@3VSigmaUSA.com, mob: 862 621 50 22)</a:t>
            </a:r>
          </a:p>
          <a:p>
            <a:r>
              <a:rPr lang="en-US" sz="13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Special </a:t>
            </a:r>
            <a:r>
              <a:rPr lang="en-US" sz="13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Events Chair 2017: </a:t>
            </a:r>
            <a:r>
              <a:rPr lang="en-US" sz="1300" dirty="0">
                <a:solidFill>
                  <a:schemeClr val="bg1"/>
                </a:solidFill>
                <a:latin typeface="Bradley Hand ITC" panose="03070402050302030203" pitchFamily="66" charset="0"/>
              </a:rPr>
              <a:t>Amy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Marshall (</a:t>
            </a:r>
            <a:r>
              <a:rPr lang="en-US" sz="13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amy.marshall@altana.com,mob</a:t>
            </a:r>
            <a:r>
              <a:rPr lang="en-US" sz="1300" dirty="0">
                <a:solidFill>
                  <a:schemeClr val="bg1"/>
                </a:solidFill>
                <a:latin typeface="Bradley Hand ITC" panose="03070402050302030203" pitchFamily="66" charset="0"/>
              </a:rPr>
              <a:t>: 908 </a:t>
            </a:r>
            <a:r>
              <a:rPr lang="en-US" sz="13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391-6294)</a:t>
            </a:r>
            <a:endParaRPr lang="en-US" sz="13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en-US" sz="13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111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Pasquale Aramo</dc:creator>
  <cp:lastModifiedBy>Jennifer Sullivan</cp:lastModifiedBy>
  <cp:revision>33</cp:revision>
  <dcterms:created xsi:type="dcterms:W3CDTF">2016-11-21T20:23:49Z</dcterms:created>
  <dcterms:modified xsi:type="dcterms:W3CDTF">2017-01-03T16:28:12Z</dcterms:modified>
</cp:coreProperties>
</file>